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75" r:id="rId5"/>
    <p:sldId id="277" r:id="rId6"/>
    <p:sldId id="280" r:id="rId7"/>
    <p:sldId id="259" r:id="rId8"/>
    <p:sldId id="260" r:id="rId9"/>
    <p:sldId id="282" r:id="rId10"/>
    <p:sldId id="281" r:id="rId11"/>
    <p:sldId id="283" r:id="rId12"/>
    <p:sldId id="284" r:id="rId13"/>
    <p:sldId id="285" r:id="rId14"/>
    <p:sldId id="272" r:id="rId15"/>
    <p:sldId id="26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13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67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6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74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71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0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8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2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15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6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3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6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17867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구현하기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97246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클론코딩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524000" y="4989680"/>
            <a:ext cx="9144000" cy="697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이승현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051544" y="3171680"/>
            <a:ext cx="609245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9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4" y="4661197"/>
            <a:ext cx="7695092" cy="17848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2" y="350747"/>
            <a:ext cx="3598016" cy="40800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82" y="2287369"/>
            <a:ext cx="3477110" cy="2143424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header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721395" y="4582633"/>
            <a:ext cx="5986131" cy="64858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9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1" y="2372333"/>
            <a:ext cx="3643302" cy="19019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7839" r="13800" b="18432"/>
          <a:stretch/>
        </p:blipFill>
        <p:spPr>
          <a:xfrm>
            <a:off x="7020099" y="1956501"/>
            <a:ext cx="4919176" cy="28281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72" y="1956502"/>
            <a:ext cx="2586538" cy="4627574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main   &gt;   display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091377" y="2179673"/>
            <a:ext cx="3583172" cy="239232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3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15" y="1690687"/>
            <a:ext cx="3155710" cy="43592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7" y="1690687"/>
            <a:ext cx="2441954" cy="49794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42" y="1690687"/>
            <a:ext cx="6252636" cy="4082792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main   &gt;   product grid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90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7" t="23927" r="15754" b="28955"/>
          <a:stretch/>
        </p:blipFill>
        <p:spPr>
          <a:xfrm>
            <a:off x="2667185" y="4541602"/>
            <a:ext cx="5594314" cy="26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766039"/>
            <a:ext cx="4760799" cy="24869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46" y="1690688"/>
            <a:ext cx="2552303" cy="4550086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main   &gt;   subscribe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83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23" y="2052787"/>
            <a:ext cx="8318721" cy="4203397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19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4016" y="1060297"/>
            <a:ext cx="1639185" cy="5239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/>
              <a:t>소요시간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104015" y="1925751"/>
            <a:ext cx="10515600" cy="46011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93382" y="4136647"/>
            <a:ext cx="10515600" cy="184379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스스로 직접 짜보는 것이 익숙하지 않아 초반에 많이 헤맸던 것 같습니다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코드의 최적화를 잘 해보고 싶었는데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막상 직접 코드를 짜보고 설계해보니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선택자의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중요성을 더욱 더 알게 되었고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알듯 말듯한 이론들이 머릿속을 돌아다녀 마음껏 적용해보지 못해 아쉬웠습니다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효율적으로 다시 설계하고 싶다는 생각이 많이 들어 아쉬운 부분이 많았습니다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093383" y="3417141"/>
            <a:ext cx="1649818" cy="455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/>
              <a:t>후기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920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-44285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255196"/>
            <a:ext cx="9144000" cy="361690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레이아웃 분석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DOM </a:t>
            </a:r>
            <a:r>
              <a:rPr lang="ko-KR" altLang="en-US" dirty="0" smtClean="0"/>
              <a:t>구조 설정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구현 결과 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4141076" y="246993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92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 분석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556416" y="1901428"/>
            <a:ext cx="437493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1" dirty="0" err="1" smtClean="0"/>
              <a:t>nav</a:t>
            </a:r>
            <a:r>
              <a:rPr lang="en-US" altLang="ko-KR" sz="2000" b="1" dirty="0" smtClean="0"/>
              <a:t>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좌측 </a:t>
            </a:r>
            <a:r>
              <a:rPr lang="ko-KR" altLang="en-US" sz="1400" dirty="0" err="1" smtClean="0"/>
              <a:t>메뉴바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2000" b="1" dirty="0" smtClean="0"/>
              <a:t>header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페이지 상단 영역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2000" b="1" dirty="0" smtClean="0"/>
              <a:t>main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주요 컨텐츠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2000" b="1" dirty="0" smtClean="0"/>
              <a:t>footer </a:t>
            </a:r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기타 링크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카피라이트 </a:t>
            </a:r>
            <a:endParaRPr lang="en-US" altLang="ko-KR" sz="1400" dirty="0" smtClean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40" y="1"/>
            <a:ext cx="3780575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53400" y="38101"/>
            <a:ext cx="3352799" cy="29527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53400" y="447675"/>
            <a:ext cx="3352799" cy="504825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53400" y="5648325"/>
            <a:ext cx="3352799" cy="113347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77256" y="38101"/>
            <a:ext cx="551960" cy="338137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08402" y="3093244"/>
            <a:ext cx="444670" cy="3262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nav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1193736" y="290513"/>
            <a:ext cx="740239" cy="28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header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31320" y="5177433"/>
            <a:ext cx="740239" cy="28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main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27774" y="6374606"/>
            <a:ext cx="925298" cy="289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footer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09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, header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2389151"/>
            <a:ext cx="5181600" cy="4351338"/>
          </a:xfrm>
        </p:spPr>
        <p:txBody>
          <a:bodyPr>
            <a:normAutofit/>
          </a:bodyPr>
          <a:lstStyle/>
          <a:p>
            <a:r>
              <a:rPr lang="ko-KR" altLang="en-US" sz="1600" b="1" dirty="0" smtClean="0"/>
              <a:t>좌측 </a:t>
            </a:r>
            <a:r>
              <a:rPr lang="ko-KR" altLang="en-US" sz="1600" b="1" dirty="0" err="1" smtClean="0"/>
              <a:t>사이드바</a:t>
            </a:r>
            <a:endParaRPr lang="en-US" altLang="ko-KR" sz="1600" b="1" dirty="0" smtClean="0"/>
          </a:p>
          <a:p>
            <a:pPr lvl="1"/>
            <a:r>
              <a:rPr lang="ko-KR" altLang="en-US" sz="1600" dirty="0" smtClean="0"/>
              <a:t>본문 영역이 움직여도 </a:t>
            </a:r>
            <a:r>
              <a:rPr lang="ko-KR" altLang="en-US" sz="1600" dirty="0" err="1" smtClean="0"/>
              <a:t>사이드바</a:t>
            </a:r>
            <a:r>
              <a:rPr lang="ko-KR" altLang="en-US" sz="1600" dirty="0" smtClean="0"/>
              <a:t> 고정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메뉴에 </a:t>
            </a:r>
            <a:r>
              <a:rPr lang="en-US" altLang="ko-KR" sz="1600" dirty="0" smtClean="0"/>
              <a:t>hover</a:t>
            </a:r>
            <a:r>
              <a:rPr lang="ko-KR" altLang="en-US" sz="1600" dirty="0" smtClean="0"/>
              <a:t>시 </a:t>
            </a:r>
            <a:r>
              <a:rPr lang="ko-KR" altLang="en-US" sz="1600" dirty="0" err="1" smtClean="0"/>
              <a:t>서브메뉴</a:t>
            </a:r>
            <a:r>
              <a:rPr lang="ko-KR" altLang="en-US" sz="1600" dirty="0" smtClean="0"/>
              <a:t> 시각화</a:t>
            </a: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 smtClean="0"/>
          </a:p>
          <a:p>
            <a:r>
              <a:rPr lang="ko-KR" altLang="en-US" sz="1600" b="1" dirty="0" err="1" smtClean="0"/>
              <a:t>상단영역</a:t>
            </a:r>
            <a:endParaRPr lang="en-US" altLang="ko-KR" sz="1600" b="1" dirty="0" smtClean="0"/>
          </a:p>
          <a:p>
            <a:pPr lvl="1"/>
            <a:r>
              <a:rPr lang="ko-KR" altLang="en-US" sz="1600" dirty="0" smtClean="0"/>
              <a:t>로고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우측상단 아이콘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184880" cy="4185548"/>
          </a:xfrm>
        </p:spPr>
      </p:pic>
      <p:cxnSp>
        <p:nvCxnSpPr>
          <p:cNvPr id="6" name="직선 연결선 5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773479" y="1690688"/>
            <a:ext cx="861237" cy="329598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81037" y="1566641"/>
            <a:ext cx="4569964" cy="50670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9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main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19" y="819045"/>
            <a:ext cx="3517951" cy="5741243"/>
          </a:xfrm>
        </p:spPr>
      </p:pic>
      <p:cxnSp>
        <p:nvCxnSpPr>
          <p:cNvPr id="6" name="직선 연결선 5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757473" y="1113466"/>
            <a:ext cx="4123042" cy="159783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57473" y="3376120"/>
            <a:ext cx="4123042" cy="163410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57473" y="5464141"/>
            <a:ext cx="4123042" cy="84885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102588" y="217557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section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section 1</a:t>
            </a:r>
          </a:p>
          <a:p>
            <a:pPr lvl="2"/>
            <a:r>
              <a:rPr lang="en-US" altLang="ko-KR" dirty="0" smtClean="0"/>
              <a:t>display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section2</a:t>
            </a:r>
          </a:p>
          <a:p>
            <a:pPr lvl="2"/>
            <a:r>
              <a:rPr lang="en-US" altLang="ko-KR" dirty="0" smtClean="0"/>
              <a:t>product grid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section3</a:t>
            </a:r>
          </a:p>
          <a:p>
            <a:pPr lvl="2"/>
            <a:r>
              <a:rPr lang="en-US" altLang="ko-KR" dirty="0" smtClean="0"/>
              <a:t>subscribe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270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footer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12898" y="2087710"/>
            <a:ext cx="5181600" cy="4351338"/>
          </a:xfrm>
        </p:spPr>
        <p:txBody>
          <a:bodyPr/>
          <a:lstStyle/>
          <a:p>
            <a:r>
              <a:rPr lang="en-US" altLang="ko-KR" dirty="0" smtClean="0"/>
              <a:t>section </a:t>
            </a:r>
            <a:r>
              <a:rPr lang="ko-KR" altLang="en-US" dirty="0" smtClean="0"/>
              <a:t>분리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section 1</a:t>
            </a:r>
          </a:p>
          <a:p>
            <a:pPr lvl="2"/>
            <a:r>
              <a:rPr lang="en-US" altLang="ko-KR" dirty="0" smtClean="0"/>
              <a:t>contact, about, store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section2</a:t>
            </a:r>
          </a:p>
          <a:p>
            <a:pPr lvl="2"/>
            <a:r>
              <a:rPr lang="ko-KR" altLang="en-US" dirty="0" smtClean="0"/>
              <a:t>카피라이트</a:t>
            </a:r>
            <a:endParaRPr lang="en-US" altLang="ko-KR" dirty="0" smtClean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91" y="2087710"/>
            <a:ext cx="6957792" cy="3827168"/>
          </a:xfrm>
        </p:spPr>
      </p:pic>
      <p:cxnSp>
        <p:nvCxnSpPr>
          <p:cNvPr id="6" name="직선 연결선 5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70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구조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2777" y="2899515"/>
            <a:ext cx="2915093" cy="4351338"/>
          </a:xfrm>
        </p:spPr>
        <p:txBody>
          <a:bodyPr>
            <a:noAutofit/>
          </a:bodyPr>
          <a:lstStyle/>
          <a:p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 (</a:t>
            </a:r>
            <a:r>
              <a:rPr lang="ko-KR" altLang="en-US" sz="1600" dirty="0" smtClean="0"/>
              <a:t>사이드바전체영역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dirty="0" smtClean="0"/>
              <a:t>div</a:t>
            </a:r>
          </a:p>
          <a:p>
            <a:pPr lvl="2"/>
            <a:r>
              <a:rPr lang="en-US" altLang="ko-KR" sz="1600" dirty="0" smtClean="0"/>
              <a:t>div .title</a:t>
            </a:r>
          </a:p>
          <a:p>
            <a:pPr lvl="2"/>
            <a:r>
              <a:rPr lang="en-US" altLang="ko-KR" sz="1600" dirty="0" smtClean="0"/>
              <a:t>div .category</a:t>
            </a:r>
          </a:p>
          <a:p>
            <a:pPr lvl="3"/>
            <a:r>
              <a:rPr lang="en-US" altLang="ko-KR" sz="1600" dirty="0"/>
              <a:t>a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div side-footer</a:t>
            </a:r>
          </a:p>
          <a:p>
            <a:pPr lvl="3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083437" y="2899515"/>
            <a:ext cx="2519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header</a:t>
            </a:r>
          </a:p>
          <a:p>
            <a:pPr lvl="1"/>
            <a:r>
              <a:rPr lang="en-US" altLang="ko-KR" sz="1600" dirty="0" smtClean="0"/>
              <a:t>p .title (</a:t>
            </a:r>
            <a:r>
              <a:rPr lang="ko-KR" altLang="en-US" sz="1600" dirty="0" smtClean="0"/>
              <a:t>로고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dirty="0" smtClean="0"/>
              <a:t>p .icon (</a:t>
            </a:r>
            <a:r>
              <a:rPr lang="ko-KR" altLang="en-US" sz="1600" dirty="0" smtClean="0"/>
              <a:t>아이콘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734487" y="2899515"/>
            <a:ext cx="3154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main</a:t>
            </a:r>
          </a:p>
          <a:p>
            <a:pPr lvl="1"/>
            <a:r>
              <a:rPr lang="en-US" altLang="ko-KR" sz="1600" dirty="0" smtClean="0"/>
              <a:t>div .display</a:t>
            </a:r>
          </a:p>
          <a:p>
            <a:pPr lvl="2"/>
            <a:r>
              <a:rPr lang="en-US" altLang="ko-KR" sz="1600" dirty="0" smtClean="0"/>
              <a:t>div .</a:t>
            </a:r>
            <a:r>
              <a:rPr lang="en-US" altLang="ko-KR" sz="1600" dirty="0" err="1" smtClean="0"/>
              <a:t>bg-img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div .title (</a:t>
            </a:r>
            <a:r>
              <a:rPr lang="ko-KR" altLang="en-US" sz="1600" dirty="0" smtClean="0"/>
              <a:t>텍스트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dirty="0" smtClean="0"/>
              <a:t>div .product-grid</a:t>
            </a:r>
          </a:p>
          <a:p>
            <a:pPr lvl="2"/>
            <a:r>
              <a:rPr lang="en-US" altLang="ko-KR" sz="1600" dirty="0" smtClean="0"/>
              <a:t>div .title</a:t>
            </a:r>
          </a:p>
          <a:p>
            <a:pPr lvl="2"/>
            <a:r>
              <a:rPr lang="en-US" altLang="ko-KR" sz="1600" dirty="0" smtClean="0"/>
              <a:t>div, </a:t>
            </a:r>
            <a:r>
              <a:rPr lang="en-US" altLang="ko-KR" sz="1600" dirty="0" err="1" smtClean="0"/>
              <a:t>ul</a:t>
            </a:r>
            <a:endParaRPr lang="en-US" altLang="ko-KR" sz="1600" dirty="0" smtClean="0"/>
          </a:p>
          <a:p>
            <a:pPr lvl="3"/>
            <a:r>
              <a:rPr lang="en-US" altLang="ko-KR" sz="1600" dirty="0" smtClean="0"/>
              <a:t>li  - 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, div</a:t>
            </a:r>
          </a:p>
          <a:p>
            <a:pPr lvl="1"/>
            <a:r>
              <a:rPr lang="en-US" altLang="ko-KR" sz="1600" dirty="0" smtClean="0"/>
              <a:t>div subscribe </a:t>
            </a:r>
          </a:p>
          <a:p>
            <a:pPr lvl="2"/>
            <a:r>
              <a:rPr lang="en-US" altLang="ko-KR" sz="1600" dirty="0" smtClean="0"/>
              <a:t>h2, p, input, button</a:t>
            </a:r>
            <a:endParaRPr lang="ko-KR" altLang="en-US" sz="16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202477" y="2899515"/>
            <a:ext cx="29895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footer</a:t>
            </a:r>
          </a:p>
          <a:p>
            <a:pPr lvl="1"/>
            <a:r>
              <a:rPr lang="en-US" altLang="ko-KR" sz="1600" dirty="0" smtClean="0"/>
              <a:t>div .content-footer</a:t>
            </a:r>
          </a:p>
          <a:p>
            <a:pPr lvl="2"/>
            <a:r>
              <a:rPr lang="en-US" altLang="ko-KR" sz="1600" dirty="0" smtClean="0"/>
              <a:t>div .contact</a:t>
            </a:r>
          </a:p>
          <a:p>
            <a:pPr lvl="2"/>
            <a:r>
              <a:rPr lang="en-US" altLang="ko-KR" sz="1600" dirty="0" smtClean="0"/>
              <a:t>div .about</a:t>
            </a:r>
          </a:p>
          <a:p>
            <a:pPr lvl="2"/>
            <a:r>
              <a:rPr lang="en-US" altLang="ko-KR" sz="1600" dirty="0" smtClean="0"/>
              <a:t>div</a:t>
            </a:r>
          </a:p>
          <a:p>
            <a:pPr lvl="3"/>
            <a:r>
              <a:rPr lang="en-US" altLang="ko-KR" sz="1600" dirty="0" smtClean="0"/>
              <a:t>div .store</a:t>
            </a:r>
          </a:p>
          <a:p>
            <a:pPr lvl="3"/>
            <a:r>
              <a:rPr lang="en-US" altLang="ko-KR" sz="1600" dirty="0" smtClean="0"/>
              <a:t>div .accept</a:t>
            </a:r>
          </a:p>
          <a:p>
            <a:pPr lvl="1"/>
            <a:r>
              <a:rPr lang="en-US" altLang="ko-KR" sz="1600" dirty="0" smtClean="0"/>
              <a:t>div .bottom-bar</a:t>
            </a:r>
          </a:p>
          <a:p>
            <a:pPr lvl="2"/>
            <a:r>
              <a:rPr lang="en-US" altLang="ko-KR" sz="1600" dirty="0" smtClean="0"/>
              <a:t>span, a</a:t>
            </a:r>
            <a:endParaRPr lang="ko-KR" altLang="en-US" sz="1600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5269671" y="2025889"/>
            <a:ext cx="1167808" cy="3778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body</a:t>
            </a:r>
            <a:endParaRPr lang="ko-KR" altLang="en-US" sz="18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84903" y="3292498"/>
            <a:ext cx="0" cy="1782686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06070" y="3200349"/>
            <a:ext cx="4957" cy="606109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53575" y="3200349"/>
            <a:ext cx="4958" cy="290274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344605" y="3200349"/>
            <a:ext cx="22679" cy="2424276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74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결과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r="6380"/>
          <a:stretch/>
        </p:blipFill>
        <p:spPr>
          <a:xfrm>
            <a:off x="1" y="2063592"/>
            <a:ext cx="3965034" cy="305066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0" r="8512"/>
          <a:stretch/>
        </p:blipFill>
        <p:spPr>
          <a:xfrm>
            <a:off x="3960762" y="2063592"/>
            <a:ext cx="4064474" cy="30506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r="5142"/>
          <a:stretch/>
        </p:blipFill>
        <p:spPr>
          <a:xfrm>
            <a:off x="7928383" y="2063591"/>
            <a:ext cx="4245886" cy="305066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8582606" y="6067722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8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sidebar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-649999" y="1460281"/>
            <a:ext cx="3909848" cy="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4" y="1900951"/>
            <a:ext cx="2551397" cy="47337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02" y="1900951"/>
            <a:ext cx="3868662" cy="47337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52" y="1900951"/>
            <a:ext cx="6257856" cy="47337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38735" y="1460281"/>
            <a:ext cx="1346828" cy="525949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68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271</Words>
  <Application>Microsoft Office PowerPoint</Application>
  <PresentationFormat>와이드스크린</PresentationFormat>
  <Paragraphs>102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화면 UI 구현하기</vt:lpstr>
      <vt:lpstr>목차</vt:lpstr>
      <vt:lpstr>레이아웃 분석</vt:lpstr>
      <vt:lpstr>레이아웃 분석 – nav, header</vt:lpstr>
      <vt:lpstr>레이아웃 분석 – main</vt:lpstr>
      <vt:lpstr>레이아웃 분석 – footer</vt:lpstr>
      <vt:lpstr>DOM 구조 설정</vt:lpstr>
      <vt:lpstr>구현 결과</vt:lpstr>
      <vt:lpstr>구현 결과   &gt;  sidebar</vt:lpstr>
      <vt:lpstr>구현 결과   &gt;  header</vt:lpstr>
      <vt:lpstr>구현 결과   &gt;  main   &gt;   display</vt:lpstr>
      <vt:lpstr>구현 결과   &gt;  main   &gt;   product grid</vt:lpstr>
      <vt:lpstr>구현 결과   &gt;  main   &gt;   subscribe</vt:lpstr>
      <vt:lpstr>구현 결과   &gt;  footer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UI 구현하기</dc:title>
  <dc:creator>user</dc:creator>
  <cp:lastModifiedBy>user</cp:lastModifiedBy>
  <cp:revision>40</cp:revision>
  <dcterms:created xsi:type="dcterms:W3CDTF">2024-08-13T08:17:36Z</dcterms:created>
  <dcterms:modified xsi:type="dcterms:W3CDTF">2024-08-14T09:05:12Z</dcterms:modified>
</cp:coreProperties>
</file>